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handoutMasterIdLst>
    <p:handoutMasterId r:id="rId12"/>
  </p:handoutMasterIdLst>
  <p:sldIdLst>
    <p:sldId id="256" r:id="rId2"/>
    <p:sldId id="261" r:id="rId3"/>
    <p:sldId id="259" r:id="rId4"/>
    <p:sldId id="260" r:id="rId5"/>
    <p:sldId id="257" r:id="rId6"/>
    <p:sldId id="258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6C359-49D7-2645-95B6-59B359269A5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16BE8-E81C-A641-B91A-C6BF7087B5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42AD-1377-7E42-AA27-183B977E7C0B}" type="datetimeFigureOut">
              <a:rPr lang="en-US" smtClean="0"/>
              <a:t>9/19/12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F8B64-BB47-944E-9EC9-17DF726D038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French and Indian War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Farrell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1759</a:t>
            </a:r>
            <a:endParaRPr lang="en-US" sz="9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BRITISH TAKE OVER WHAT NEW FRANCE CITY?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9600" b="1" dirty="0" smtClean="0"/>
              <a:t>1763</a:t>
            </a:r>
          </a:p>
          <a:p>
            <a:pPr algn="ctr">
              <a:buNone/>
            </a:pPr>
            <a:r>
              <a:rPr lang="en-US" sz="3600" b="1" dirty="0" smtClean="0"/>
              <a:t>FRANCE CEDED</a:t>
            </a:r>
          </a:p>
          <a:p>
            <a:pPr algn="ctr">
              <a:buNone/>
            </a:pPr>
            <a:r>
              <a:rPr lang="en-US" sz="3600" b="1" smtClean="0"/>
              <a:t>OOOOH, WHAT DOES CEDED MEAN?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Why is it called the French and Indian War?</a:t>
            </a:r>
            <a:endParaRPr lang="en-US" sz="3600" dirty="0"/>
          </a:p>
        </p:txBody>
      </p:sp>
      <p:pic>
        <p:nvPicPr>
          <p:cNvPr id="5" name="Content Placeholder 4" descr="British Soldier.pn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18043" r="-18043"/>
          <a:stretch>
            <a:fillRect/>
          </a:stretch>
        </p:blipFill>
        <p:spPr>
          <a:xfrm>
            <a:off x="0" y="1816351"/>
            <a:ext cx="4038600" cy="4525963"/>
          </a:xfrm>
        </p:spPr>
      </p:pic>
      <p:pic>
        <p:nvPicPr>
          <p:cNvPr id="7" name="Content Placeholder 6" descr="british-flag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44175" b="-44175"/>
          <a:stretch>
            <a:fillRect/>
          </a:stretch>
        </p:blipFill>
        <p:spPr>
          <a:xfrm>
            <a:off x="0" y="5578474"/>
            <a:ext cx="1492577" cy="1672696"/>
          </a:xfrm>
        </p:spPr>
      </p:pic>
      <p:sp>
        <p:nvSpPr>
          <p:cNvPr id="8" name="TextBox 7"/>
          <p:cNvSpPr txBox="1"/>
          <p:nvPr/>
        </p:nvSpPr>
        <p:spPr>
          <a:xfrm>
            <a:off x="3793543" y="3710001"/>
            <a:ext cx="49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VS.</a:t>
            </a:r>
            <a:endParaRPr lang="en-US" b="1" dirty="0"/>
          </a:p>
        </p:txBody>
      </p:sp>
      <p:pic>
        <p:nvPicPr>
          <p:cNvPr id="9" name="Picture 8" descr="french_soldiers_17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656" y="1040341"/>
            <a:ext cx="3437299" cy="4538133"/>
          </a:xfrm>
          <a:prstGeom prst="rect">
            <a:avLst/>
          </a:prstGeom>
        </p:spPr>
      </p:pic>
      <p:pic>
        <p:nvPicPr>
          <p:cNvPr id="10" name="Picture 9" descr="India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163" y="4079333"/>
            <a:ext cx="1954215" cy="2262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England/Britain</a:t>
            </a:r>
            <a:endParaRPr lang="en-US" b="1" dirty="0"/>
          </a:p>
        </p:txBody>
      </p:sp>
      <p:pic>
        <p:nvPicPr>
          <p:cNvPr id="12" name="Content Placeholder 11" descr="Ramiah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9760" r="-9760"/>
          <a:stretch>
            <a:fillRect/>
          </a:stretch>
        </p:blipFill>
        <p:spPr>
          <a:xfrm>
            <a:off x="0" y="1904999"/>
            <a:ext cx="4038600" cy="4525963"/>
          </a:xfrm>
        </p:spPr>
      </p:pic>
      <p:sp>
        <p:nvSpPr>
          <p:cNvPr id="13" name="Oval Callout 12"/>
          <p:cNvSpPr/>
          <p:nvPr/>
        </p:nvSpPr>
        <p:spPr>
          <a:xfrm>
            <a:off x="3064933" y="1417638"/>
            <a:ext cx="5621867" cy="3035829"/>
          </a:xfrm>
          <a:prstGeom prst="wedgeEllipseCallout">
            <a:avLst>
              <a:gd name="adj1" fmla="val -57038"/>
              <a:gd name="adj2" fmla="val 41625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So wait Mr. Farrell…</a:t>
            </a:r>
          </a:p>
          <a:p>
            <a:pPr algn="ctr"/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Is England and Britain, like, the same place?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Yes </a:t>
            </a:r>
            <a:r>
              <a:rPr lang="en-US" dirty="0" err="1" smtClean="0"/>
              <a:t>Ramiah</a:t>
            </a:r>
            <a:r>
              <a:rPr lang="en-US" dirty="0" smtClean="0"/>
              <a:t>! England and Britain is the same place!</a:t>
            </a:r>
            <a:endParaRPr lang="en-US" dirty="0"/>
          </a:p>
        </p:txBody>
      </p:sp>
      <p:pic>
        <p:nvPicPr>
          <p:cNvPr id="5" name="Content Placeholder 4" descr="GtBritainRed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1172" b="-11172"/>
          <a:stretch>
            <a:fillRect/>
          </a:stretch>
        </p:blipFill>
        <p:spPr/>
      </p:pic>
      <p:pic>
        <p:nvPicPr>
          <p:cNvPr id="6" name="Content Placeholder 5" descr="british-flag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44175" b="-4417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1753</a:t>
            </a:r>
            <a:endParaRPr lang="en-US" sz="9600" b="1" dirty="0"/>
          </a:p>
        </p:txBody>
      </p:sp>
      <p:pic>
        <p:nvPicPr>
          <p:cNvPr id="4" name="Content Placeholder 3" descr="Fort Duques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1217" r="-2121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did the British send to force the French out of the Ohio River Valley?</a:t>
            </a:r>
            <a:endParaRPr lang="en-US" dirty="0"/>
          </a:p>
        </p:txBody>
      </p:sp>
      <p:pic>
        <p:nvPicPr>
          <p:cNvPr id="6" name="Picture 5" descr="OneDollarBi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467" y="2700869"/>
            <a:ext cx="4572000" cy="3632200"/>
          </a:xfrm>
          <a:prstGeom prst="rect">
            <a:avLst/>
          </a:prstGeom>
        </p:spPr>
      </p:pic>
      <p:pic>
        <p:nvPicPr>
          <p:cNvPr id="7" name="Picture 6" descr="british-fla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18932"/>
            <a:ext cx="2504425" cy="1490133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4588933" y="1828800"/>
            <a:ext cx="4301067" cy="2206095"/>
          </a:xfrm>
          <a:prstGeom prst="wedgeEllipseCallout">
            <a:avLst>
              <a:gd name="adj1" fmla="val -52723"/>
              <a:gd name="adj2" fmla="val 75549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Hey France!  </a:t>
            </a:r>
          </a:p>
          <a:p>
            <a:pPr algn="ctr"/>
            <a:endParaRPr lang="en-US" sz="2800" b="1" dirty="0">
              <a:solidFill>
                <a:schemeClr val="tx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Get off of our land!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British get whooped!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1755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Lost at Fort Duquesne</a:t>
            </a:r>
          </a:p>
          <a:p>
            <a:pPr algn="ctr">
              <a:buNone/>
            </a:pPr>
            <a:r>
              <a:rPr lang="en-US" dirty="0" smtClean="0"/>
              <a:t>Lost at Fort Niagara</a:t>
            </a:r>
          </a:p>
          <a:p>
            <a:pPr algn="ctr">
              <a:buNone/>
            </a:pPr>
            <a:r>
              <a:rPr lang="en-US" dirty="0" smtClean="0"/>
              <a:t>Lost at Lake George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1756</a:t>
            </a:r>
            <a:endParaRPr lang="en-US" sz="9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en-US" b="1" dirty="0" smtClean="0"/>
              <a:t>BRITAIN</a:t>
            </a:r>
          </a:p>
          <a:p>
            <a:pPr algn="ctr">
              <a:buNone/>
            </a:pPr>
            <a:r>
              <a:rPr lang="en-US" sz="6000" b="1" dirty="0" smtClean="0"/>
              <a:t>DECLARED</a:t>
            </a:r>
          </a:p>
          <a:p>
            <a:pPr algn="ctr">
              <a:buNone/>
            </a:pPr>
            <a:r>
              <a:rPr lang="en-US" sz="8800" dirty="0" smtClean="0"/>
              <a:t>WAR ON FRANCE!</a:t>
            </a:r>
            <a:endParaRPr lang="en-US" sz="8800" dirty="0"/>
          </a:p>
        </p:txBody>
      </p:sp>
      <p:pic>
        <p:nvPicPr>
          <p:cNvPr id="4" name="Picture 3" descr="british-fla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093" y="2269067"/>
            <a:ext cx="667992" cy="397455"/>
          </a:xfrm>
          <a:prstGeom prst="rect">
            <a:avLst/>
          </a:prstGeom>
        </p:spPr>
      </p:pic>
      <p:pic>
        <p:nvPicPr>
          <p:cNvPr id="5" name="Picture 4" descr="british-fla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408" y="2269067"/>
            <a:ext cx="667992" cy="39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1757</a:t>
            </a:r>
            <a:endParaRPr lang="en-US" sz="9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BRITISH</a:t>
            </a:r>
          </a:p>
          <a:p>
            <a:pPr algn="ctr">
              <a:buNone/>
            </a:pPr>
            <a:r>
              <a:rPr lang="en-US" dirty="0" smtClean="0"/>
              <a:t>TURN </a:t>
            </a:r>
          </a:p>
          <a:p>
            <a:pPr algn="ctr">
              <a:buNone/>
            </a:pPr>
            <a:r>
              <a:rPr lang="en-US" dirty="0" smtClean="0"/>
              <a:t>THE TIDE!!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WHAT DOES THAT MEAN?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HOW’D THEY DO IT?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137</Words>
  <Application>Microsoft Macintosh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French and Indian War</vt:lpstr>
      <vt:lpstr>Why is it called the French and Indian War?</vt:lpstr>
      <vt:lpstr>England/Britain</vt:lpstr>
      <vt:lpstr>Yes Ramiah! England and Britain is the same place!</vt:lpstr>
      <vt:lpstr>1753</vt:lpstr>
      <vt:lpstr>Who did the British send to force the French out of the Ohio River Valley?</vt:lpstr>
      <vt:lpstr>British get whooped! </vt:lpstr>
      <vt:lpstr>1756</vt:lpstr>
      <vt:lpstr>1757</vt:lpstr>
      <vt:lpstr>1759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 and Indian War</dc:title>
  <dc:creator>Michael Farrell</dc:creator>
  <cp:lastModifiedBy>Michael Farrell</cp:lastModifiedBy>
  <cp:revision>1</cp:revision>
  <cp:lastPrinted>2012-09-19T17:15:14Z</cp:lastPrinted>
  <dcterms:created xsi:type="dcterms:W3CDTF">2012-09-19T14:45:40Z</dcterms:created>
  <dcterms:modified xsi:type="dcterms:W3CDTF">2012-09-19T17:15:44Z</dcterms:modified>
</cp:coreProperties>
</file>